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8/27/2022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91465" y="2967335"/>
            <a:ext cx="7409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Week At a Glance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532" y="3698260"/>
            <a:ext cx="4379634" cy="2142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121734" y="1945857"/>
            <a:ext cx="119423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August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29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th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 Sept 2</a:t>
            </a:r>
            <a:r>
              <a:rPr lang="en-US" sz="5400" b="1" spc="50" baseline="3000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nd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5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August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29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I can </a:t>
            </a:r>
            <a:r>
              <a:rPr lang="en-US" dirty="0" smtClean="0"/>
              <a:t>use the proper technique for performing upper body strength exercises and core exercises </a:t>
            </a:r>
            <a:endParaRPr lang="en-US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Locker-room &amp; Report to </a:t>
            </a:r>
            <a:r>
              <a:rPr lang="en-US" sz="1200" dirty="0" smtClean="0"/>
              <a:t>Stage</a:t>
            </a:r>
          </a:p>
          <a:p>
            <a:r>
              <a:rPr lang="en-US" sz="1200" dirty="0" smtClean="0"/>
              <a:t> 3  </a:t>
            </a:r>
            <a:r>
              <a:rPr lang="en-US" sz="1200" dirty="0"/>
              <a:t>x </a:t>
            </a:r>
            <a:r>
              <a:rPr lang="en-US" sz="1200" dirty="0" smtClean="0"/>
              <a:t>8 </a:t>
            </a:r>
            <a:endParaRPr lang="en-US" sz="1200" dirty="0"/>
          </a:p>
          <a:p>
            <a:r>
              <a:rPr lang="en-US" sz="1200" dirty="0" smtClean="0"/>
              <a:t>2. Exercises</a:t>
            </a:r>
            <a:r>
              <a:rPr lang="en-US" sz="1200" dirty="0"/>
              <a:t>: </a:t>
            </a:r>
            <a:r>
              <a:rPr lang="en-US" sz="1200" dirty="0" smtClean="0"/>
              <a:t>bench press 70%,  </a:t>
            </a:r>
            <a:r>
              <a:rPr lang="en-US" sz="1200" dirty="0"/>
              <a:t>frontal lifts, </a:t>
            </a:r>
            <a:r>
              <a:rPr lang="en-US" sz="1200" dirty="0" smtClean="0"/>
              <a:t>tricep dips (weights for advance), </a:t>
            </a:r>
            <a:r>
              <a:rPr lang="en-US" sz="1200" dirty="0"/>
              <a:t>arm row, </a:t>
            </a:r>
            <a:r>
              <a:rPr lang="en-US" sz="1200" dirty="0" smtClean="0"/>
              <a:t>kettle, chin ups, </a:t>
            </a:r>
            <a:r>
              <a:rPr lang="en-US" sz="1200" dirty="0"/>
              <a:t>air jabs with weights, </a:t>
            </a:r>
            <a:r>
              <a:rPr lang="en-US" sz="1200" dirty="0" smtClean="0"/>
              <a:t>battle rope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Core: bridges, toe touches, 6", crunches, leg extensions (45 seconds)</a:t>
            </a:r>
          </a:p>
          <a:p>
            <a:r>
              <a:rPr lang="en-US" sz="1200" dirty="0" smtClean="0"/>
              <a:t>                       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Locker Room &amp; cool down stretches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Students performing exercising with proper technique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Students recording data for tracking progress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August </a:t>
            </a: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Same as previous day for lower body</a:t>
            </a:r>
            <a:endParaRPr lang="en-US" sz="1200" dirty="0" smtClean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30869" y="2876604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(40 </a:t>
            </a:r>
            <a:r>
              <a:rPr lang="en-US" dirty="0"/>
              <a:t>seconds x 2 &amp; count reps) </a:t>
            </a:r>
            <a:r>
              <a:rPr lang="en-US" dirty="0" smtClean="0"/>
              <a:t>tuck jumps, </a:t>
            </a:r>
            <a:r>
              <a:rPr lang="en-US" dirty="0"/>
              <a:t>leg extension (kettle bell), </a:t>
            </a:r>
            <a:r>
              <a:rPr lang="en-US" dirty="0" smtClean="0"/>
              <a:t>squats, </a:t>
            </a:r>
            <a:r>
              <a:rPr lang="en-US" dirty="0"/>
              <a:t>dead lifts, high knees, calf raises, side </a:t>
            </a:r>
            <a:r>
              <a:rPr lang="en-US" dirty="0" smtClean="0"/>
              <a:t>kicks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previous day for lower body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Cool down stretches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August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31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</a:t>
            </a:r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Monday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Same as </a:t>
            </a:r>
            <a:r>
              <a:rPr lang="en-US" sz="1200" dirty="0" smtClean="0"/>
              <a:t>Monday</a:t>
            </a:r>
            <a:endParaRPr lang="en-US" sz="1200" dirty="0" smtClean="0"/>
          </a:p>
          <a:p>
            <a:pPr marL="228600" indent="-228600">
              <a:buAutoNum type="arabicPeriod"/>
            </a:pPr>
            <a:endParaRPr lang="en-US" sz="1200" dirty="0" smtClean="0"/>
          </a:p>
          <a:p>
            <a:endParaRPr lang="en-US" sz="1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Monday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601"/>
            <a:ext cx="5881424" cy="1548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Sept 1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altLang="en-US" sz="2000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Same 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minute Walk &amp; 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600" dirty="0" smtClean="0"/>
              <a:t>Same as Tuesday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as </a:t>
            </a:r>
            <a:r>
              <a:rPr lang="en-US" dirty="0" smtClean="0"/>
              <a:t>Tuesday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-locker </a:t>
            </a:r>
            <a:r>
              <a:rPr lang="en-US" dirty="0"/>
              <a:t>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476941"/>
            <a:ext cx="5903103" cy="286232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Sept 2 Standard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</a:t>
            </a:r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Attendance 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 smtClean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 smtClean="0"/>
              <a:t>Teacher will conference will students and possibly make parent phone calls/contact as </a:t>
            </a:r>
            <a:r>
              <a:rPr lang="en-US" sz="1200" dirty="0" smtClean="0"/>
              <a:t>needed</a:t>
            </a:r>
          </a:p>
          <a:p>
            <a:pPr marL="228600" indent="-228600">
              <a:buAutoNum type="arabicPeriod"/>
            </a:pPr>
            <a:r>
              <a:rPr lang="en-US" sz="1200" dirty="0" err="1" smtClean="0"/>
              <a:t>MaKEUP</a:t>
            </a:r>
            <a:r>
              <a:rPr lang="en-US" sz="1200" dirty="0" smtClean="0"/>
              <a:t> DAY IF NECCESSARY</a:t>
            </a:r>
            <a:endParaRPr lang="en-US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n/a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www.nike.com/nrc-app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www.rcboe.org/westside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27414</TotalTime>
  <Words>777</Words>
  <Application>Microsoft Office PowerPoint</Application>
  <PresentationFormat>Widescreen</PresentationFormat>
  <Paragraphs>129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55</cp:revision>
  <dcterms:created xsi:type="dcterms:W3CDTF">2022-07-27T15:29:14Z</dcterms:created>
  <dcterms:modified xsi:type="dcterms:W3CDTF">2022-08-27T19:40:39Z</dcterms:modified>
</cp:coreProperties>
</file>